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3.png"/><Relationship Id="rId4"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3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 Id="rId4" Type="http://schemas.openxmlformats.org/officeDocument/2006/relationships/image" Target="../media/image3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1.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3.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7.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8.png"/><Relationship Id="rId6" Type="http://schemas.openxmlformats.org/officeDocument/2006/relationships/image" Target="../media/image46.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